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05B0D-74E2-4C98-ADC3-799EBD1DBB3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459BFE-4B43-4B05-9D45-939397F32F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2100" b="1" dirty="0" smtClean="0">
              <a:solidFill>
                <a:schemeClr val="tx1"/>
              </a:solidFill>
            </a:rPr>
            <a:t>A. AXIAL SKELETON-</a:t>
          </a:r>
          <a:endParaRPr lang="en-US" sz="2100" b="1" dirty="0">
            <a:solidFill>
              <a:schemeClr val="tx1"/>
            </a:solidFill>
          </a:endParaRPr>
        </a:p>
      </dgm:t>
    </dgm:pt>
    <dgm:pt modelId="{D1FD0EB3-8D5B-484D-BA35-C0845BE1B18B}" type="parTrans" cxnId="{DAABFACC-E0C5-4BF8-969A-FF0D7C24A230}">
      <dgm:prSet/>
      <dgm:spPr/>
      <dgm:t>
        <a:bodyPr/>
        <a:lstStyle/>
        <a:p>
          <a:endParaRPr lang="en-US"/>
        </a:p>
      </dgm:t>
    </dgm:pt>
    <dgm:pt modelId="{569CEC2D-9998-4737-AE71-6668C511FE96}" type="sibTrans" cxnId="{DAABFACC-E0C5-4BF8-969A-FF0D7C24A230}">
      <dgm:prSet/>
      <dgm:spPr/>
      <dgm:t>
        <a:bodyPr/>
        <a:lstStyle/>
        <a:p>
          <a:endParaRPr lang="en-US"/>
        </a:p>
      </dgm:t>
    </dgm:pt>
    <dgm:pt modelId="{381E4E19-5D35-4D54-9BF4-AD6946A5DE2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skull</a:t>
          </a:r>
          <a:endParaRPr lang="en-US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F3992-9EB4-42C4-8E06-73C4ABE7A224}" type="parTrans" cxnId="{F99D89FB-0953-428A-BF81-BB9DF8D95BE2}">
      <dgm:prSet/>
      <dgm:spPr/>
      <dgm:t>
        <a:bodyPr/>
        <a:lstStyle/>
        <a:p>
          <a:endParaRPr lang="en-US"/>
        </a:p>
      </dgm:t>
    </dgm:pt>
    <dgm:pt modelId="{33AE062C-A4B2-4D13-B630-63187913A6BA}" type="sibTrans" cxnId="{F99D89FB-0953-428A-BF81-BB9DF8D95BE2}">
      <dgm:prSet/>
      <dgm:spPr/>
      <dgm:t>
        <a:bodyPr/>
        <a:lstStyle/>
        <a:p>
          <a:endParaRPr lang="en-US"/>
        </a:p>
      </dgm:t>
    </dgm:pt>
    <dgm:pt modelId="{77595713-C2C5-4D64-B460-B0BFF2854FA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sternum</a:t>
          </a:r>
          <a:endParaRPr lang="en-US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BE5918-3208-436F-B334-1089A388F87F}" type="parTrans" cxnId="{86A3B85D-319E-492F-8F01-46BA03F1CB01}">
      <dgm:prSet/>
      <dgm:spPr/>
      <dgm:t>
        <a:bodyPr/>
        <a:lstStyle/>
        <a:p>
          <a:endParaRPr lang="en-US"/>
        </a:p>
      </dgm:t>
    </dgm:pt>
    <dgm:pt modelId="{949E67F4-D2E9-4E0E-8E93-107486051A23}" type="sibTrans" cxnId="{86A3B85D-319E-492F-8F01-46BA03F1CB01}">
      <dgm:prSet/>
      <dgm:spPr/>
      <dgm:t>
        <a:bodyPr/>
        <a:lstStyle/>
        <a:p>
          <a:endParaRPr lang="en-US"/>
        </a:p>
      </dgm:t>
    </dgm:pt>
    <dgm:pt modelId="{66C69CF5-2EB7-4B24-B093-1E649119A58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Ribcage</a:t>
          </a:r>
          <a:endParaRPr lang="en-US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976C9C-1B34-45F8-A9D7-92566001970C}" type="parTrans" cxnId="{CC0535B3-FF61-40DF-AFF3-B53562082F6C}">
      <dgm:prSet/>
      <dgm:spPr/>
      <dgm:t>
        <a:bodyPr/>
        <a:lstStyle/>
        <a:p>
          <a:endParaRPr lang="en-US"/>
        </a:p>
      </dgm:t>
    </dgm:pt>
    <dgm:pt modelId="{F9368938-8E6B-4AAF-9478-463D58983EAA}" type="sibTrans" cxnId="{CC0535B3-FF61-40DF-AFF3-B53562082F6C}">
      <dgm:prSet/>
      <dgm:spPr/>
      <dgm:t>
        <a:bodyPr/>
        <a:lstStyle/>
        <a:p>
          <a:endParaRPr lang="en-US"/>
        </a:p>
      </dgm:t>
    </dgm:pt>
    <dgm:pt modelId="{D7BC9A9F-6461-4BDB-A05C-B183DCF7769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Vertebral column</a:t>
          </a:r>
          <a:endParaRPr lang="en-US" sz="20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BBD857-D753-48FA-9B33-5FE00E490A8F}" type="parTrans" cxnId="{6EB12C97-6B98-4FB2-B2E4-D3728D0E4385}">
      <dgm:prSet/>
      <dgm:spPr/>
      <dgm:t>
        <a:bodyPr/>
        <a:lstStyle/>
        <a:p>
          <a:endParaRPr lang="en-US"/>
        </a:p>
      </dgm:t>
    </dgm:pt>
    <dgm:pt modelId="{07C5DA25-5FE8-4AC1-8820-274DEA1FE803}" type="sibTrans" cxnId="{6EB12C97-6B98-4FB2-B2E4-D3728D0E4385}">
      <dgm:prSet/>
      <dgm:spPr/>
      <dgm:t>
        <a:bodyPr/>
        <a:lstStyle/>
        <a:p>
          <a:endParaRPr lang="en-US"/>
        </a:p>
      </dgm:t>
    </dgm:pt>
    <dgm:pt modelId="{1EA9C81C-68C7-494C-AECA-9DD9D51572D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</a:rPr>
            <a:t>B. APPENDICULAR SKELETON</a:t>
          </a:r>
          <a:endParaRPr lang="en-US" sz="1800" b="1" dirty="0">
            <a:solidFill>
              <a:schemeClr val="tx1"/>
            </a:solidFill>
          </a:endParaRPr>
        </a:p>
      </dgm:t>
    </dgm:pt>
    <dgm:pt modelId="{E210BC4E-190A-4E0D-A899-EF6AB0B195BE}" type="parTrans" cxnId="{E291ED5B-8062-47BC-B2A0-A70FB62F62A5}">
      <dgm:prSet/>
      <dgm:spPr/>
      <dgm:t>
        <a:bodyPr/>
        <a:lstStyle/>
        <a:p>
          <a:endParaRPr lang="en-US"/>
        </a:p>
      </dgm:t>
    </dgm:pt>
    <dgm:pt modelId="{3B516D15-7893-496A-911A-F8AA156CB321}" type="sibTrans" cxnId="{E291ED5B-8062-47BC-B2A0-A70FB62F62A5}">
      <dgm:prSet/>
      <dgm:spPr/>
      <dgm:t>
        <a:bodyPr/>
        <a:lstStyle/>
        <a:p>
          <a:endParaRPr lang="en-US"/>
        </a:p>
      </dgm:t>
    </dgm:pt>
    <dgm:pt modelId="{0C57C0A1-25BD-4D20-A72C-AEE8E2F7A9E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 dirty="0" smtClean="0">
              <a:solidFill>
                <a:schemeClr val="accent2">
                  <a:lumMod val="50000"/>
                </a:schemeClr>
              </a:solidFill>
            </a:rPr>
            <a:t>Pectoral girdle and bones of forelimbs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B7FFD9E4-BABC-4CE2-A678-10FB39FD765D}" type="parTrans" cxnId="{55CD43AD-8D99-4DA0-BA1E-509723CF3924}">
      <dgm:prSet/>
      <dgm:spPr/>
      <dgm:t>
        <a:bodyPr/>
        <a:lstStyle/>
        <a:p>
          <a:endParaRPr lang="en-US"/>
        </a:p>
      </dgm:t>
    </dgm:pt>
    <dgm:pt modelId="{0F0AC83A-1C5C-49D1-BC25-516136F08D5B}" type="sibTrans" cxnId="{55CD43AD-8D99-4DA0-BA1E-509723CF3924}">
      <dgm:prSet/>
      <dgm:spPr/>
      <dgm:t>
        <a:bodyPr/>
        <a:lstStyle/>
        <a:p>
          <a:endParaRPr lang="en-US"/>
        </a:p>
      </dgm:t>
    </dgm:pt>
    <dgm:pt modelId="{0E77E60E-31B5-431F-AB06-824AC1E772F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 dirty="0" smtClean="0">
              <a:solidFill>
                <a:schemeClr val="accent2">
                  <a:lumMod val="50000"/>
                </a:schemeClr>
              </a:solidFill>
            </a:rPr>
            <a:t>Pelvic girdle and bones of </a:t>
          </a:r>
          <a:r>
            <a:rPr lang="en-US" sz="1800" b="1" dirty="0" err="1" smtClean="0">
              <a:solidFill>
                <a:schemeClr val="accent2">
                  <a:lumMod val="50000"/>
                </a:schemeClr>
              </a:solidFill>
            </a:rPr>
            <a:t>hindlimbs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5FB32B37-55BE-4F13-BA50-AD2542465539}" type="parTrans" cxnId="{3B5CA381-D1D2-4CC9-95A9-33BD39A16D25}">
      <dgm:prSet/>
      <dgm:spPr/>
      <dgm:t>
        <a:bodyPr/>
        <a:lstStyle/>
        <a:p>
          <a:endParaRPr lang="en-US"/>
        </a:p>
      </dgm:t>
    </dgm:pt>
    <dgm:pt modelId="{A829707F-61F6-4BA9-9AA6-5648BBBE736D}" type="sibTrans" cxnId="{3B5CA381-D1D2-4CC9-95A9-33BD39A16D25}">
      <dgm:prSet/>
      <dgm:spPr/>
      <dgm:t>
        <a:bodyPr/>
        <a:lstStyle/>
        <a:p>
          <a:endParaRPr lang="en-US"/>
        </a:p>
      </dgm:t>
    </dgm:pt>
    <dgm:pt modelId="{FDD8FFE7-10D1-4627-8C1C-532AE6E67250}" type="pres">
      <dgm:prSet presAssocID="{42A05B0D-74E2-4C98-ADC3-799EBD1DBB3D}" presName="diagram" presStyleCnt="0">
        <dgm:presLayoutVars>
          <dgm:dir/>
          <dgm:resizeHandles val="exact"/>
        </dgm:presLayoutVars>
      </dgm:prSet>
      <dgm:spPr/>
    </dgm:pt>
    <dgm:pt modelId="{B4A78368-761D-4986-A3C2-42520EE12EEC}" type="pres">
      <dgm:prSet presAssocID="{1B459BFE-4B43-4B05-9D45-939397F32F21}" presName="arrow" presStyleLbl="node1" presStyleIdx="0" presStyleCnt="2" custAng="19263047" custScaleX="77953" custScaleY="74373" custRadScaleRad="124656" custRadScaleInc="-2331">
        <dgm:presLayoutVars>
          <dgm:bulletEnabled val="1"/>
        </dgm:presLayoutVars>
      </dgm:prSet>
      <dgm:spPr/>
    </dgm:pt>
    <dgm:pt modelId="{C6E05D0A-4A52-4E13-89F1-205821E5D075}" type="pres">
      <dgm:prSet presAssocID="{1EA9C81C-68C7-494C-AECA-9DD9D51572D4}" presName="arrow" presStyleLbl="node1" presStyleIdx="1" presStyleCnt="2" custAng="1451205" custScaleX="61673" custScaleY="58363" custRadScaleRad="122544" custRadScaleInc="6790">
        <dgm:presLayoutVars>
          <dgm:bulletEnabled val="1"/>
        </dgm:presLayoutVars>
      </dgm:prSet>
      <dgm:spPr/>
    </dgm:pt>
  </dgm:ptLst>
  <dgm:cxnLst>
    <dgm:cxn modelId="{4162D82A-2AAB-42C5-B2A9-B31D46BE30F0}" type="presOf" srcId="{381E4E19-5D35-4D54-9BF4-AD6946A5DE22}" destId="{B4A78368-761D-4986-A3C2-42520EE12EEC}" srcOrd="0" destOrd="1" presId="urn:microsoft.com/office/officeart/2005/8/layout/arrow5"/>
    <dgm:cxn modelId="{55CD43AD-8D99-4DA0-BA1E-509723CF3924}" srcId="{1EA9C81C-68C7-494C-AECA-9DD9D51572D4}" destId="{0C57C0A1-25BD-4D20-A72C-AEE8E2F7A9ED}" srcOrd="0" destOrd="0" parTransId="{B7FFD9E4-BABC-4CE2-A678-10FB39FD765D}" sibTransId="{0F0AC83A-1C5C-49D1-BC25-516136F08D5B}"/>
    <dgm:cxn modelId="{F99D89FB-0953-428A-BF81-BB9DF8D95BE2}" srcId="{1B459BFE-4B43-4B05-9D45-939397F32F21}" destId="{381E4E19-5D35-4D54-9BF4-AD6946A5DE22}" srcOrd="0" destOrd="0" parTransId="{3DEF3992-9EB4-42C4-8E06-73C4ABE7A224}" sibTransId="{33AE062C-A4B2-4D13-B630-63187913A6BA}"/>
    <dgm:cxn modelId="{40349918-E100-4110-9061-FBA115F815BD}" type="presOf" srcId="{D7BC9A9F-6461-4BDB-A05C-B183DCF77692}" destId="{B4A78368-761D-4986-A3C2-42520EE12EEC}" srcOrd="0" destOrd="4" presId="urn:microsoft.com/office/officeart/2005/8/layout/arrow5"/>
    <dgm:cxn modelId="{6EB12C97-6B98-4FB2-B2E4-D3728D0E4385}" srcId="{1B459BFE-4B43-4B05-9D45-939397F32F21}" destId="{D7BC9A9F-6461-4BDB-A05C-B183DCF77692}" srcOrd="3" destOrd="0" parTransId="{55BBD857-D753-48FA-9B33-5FE00E490A8F}" sibTransId="{07C5DA25-5FE8-4AC1-8820-274DEA1FE803}"/>
    <dgm:cxn modelId="{60ABDC3E-A1D3-4138-B557-11201560F706}" type="presOf" srcId="{1B459BFE-4B43-4B05-9D45-939397F32F21}" destId="{B4A78368-761D-4986-A3C2-42520EE12EEC}" srcOrd="0" destOrd="0" presId="urn:microsoft.com/office/officeart/2005/8/layout/arrow5"/>
    <dgm:cxn modelId="{04599FF3-5F08-49A0-B5BA-2ABB0F4ADAB1}" type="presOf" srcId="{42A05B0D-74E2-4C98-ADC3-799EBD1DBB3D}" destId="{FDD8FFE7-10D1-4627-8C1C-532AE6E67250}" srcOrd="0" destOrd="0" presId="urn:microsoft.com/office/officeart/2005/8/layout/arrow5"/>
    <dgm:cxn modelId="{86A3B85D-319E-492F-8F01-46BA03F1CB01}" srcId="{1B459BFE-4B43-4B05-9D45-939397F32F21}" destId="{77595713-C2C5-4D64-B460-B0BFF2854FA1}" srcOrd="1" destOrd="0" parTransId="{3BBE5918-3208-436F-B334-1089A388F87F}" sibTransId="{949E67F4-D2E9-4E0E-8E93-107486051A23}"/>
    <dgm:cxn modelId="{33A45FCF-4F32-426D-9542-5FBB615F71F3}" type="presOf" srcId="{66C69CF5-2EB7-4B24-B093-1E649119A58F}" destId="{B4A78368-761D-4986-A3C2-42520EE12EEC}" srcOrd="0" destOrd="3" presId="urn:microsoft.com/office/officeart/2005/8/layout/arrow5"/>
    <dgm:cxn modelId="{3B5CA381-D1D2-4CC9-95A9-33BD39A16D25}" srcId="{1EA9C81C-68C7-494C-AECA-9DD9D51572D4}" destId="{0E77E60E-31B5-431F-AB06-824AC1E772FC}" srcOrd="1" destOrd="0" parTransId="{5FB32B37-55BE-4F13-BA50-AD2542465539}" sibTransId="{A829707F-61F6-4BA9-9AA6-5648BBBE736D}"/>
    <dgm:cxn modelId="{6B4CFEB1-1327-4EF8-B767-3E3BD0A72E56}" type="presOf" srcId="{77595713-C2C5-4D64-B460-B0BFF2854FA1}" destId="{B4A78368-761D-4986-A3C2-42520EE12EEC}" srcOrd="0" destOrd="2" presId="urn:microsoft.com/office/officeart/2005/8/layout/arrow5"/>
    <dgm:cxn modelId="{E291ED5B-8062-47BC-B2A0-A70FB62F62A5}" srcId="{42A05B0D-74E2-4C98-ADC3-799EBD1DBB3D}" destId="{1EA9C81C-68C7-494C-AECA-9DD9D51572D4}" srcOrd="1" destOrd="0" parTransId="{E210BC4E-190A-4E0D-A899-EF6AB0B195BE}" sibTransId="{3B516D15-7893-496A-911A-F8AA156CB321}"/>
    <dgm:cxn modelId="{C24E0C9C-099B-4EBE-931D-A266BEBF216F}" type="presOf" srcId="{0E77E60E-31B5-431F-AB06-824AC1E772FC}" destId="{C6E05D0A-4A52-4E13-89F1-205821E5D075}" srcOrd="0" destOrd="2" presId="urn:microsoft.com/office/officeart/2005/8/layout/arrow5"/>
    <dgm:cxn modelId="{DAABFACC-E0C5-4BF8-969A-FF0D7C24A230}" srcId="{42A05B0D-74E2-4C98-ADC3-799EBD1DBB3D}" destId="{1B459BFE-4B43-4B05-9D45-939397F32F21}" srcOrd="0" destOrd="0" parTransId="{D1FD0EB3-8D5B-484D-BA35-C0845BE1B18B}" sibTransId="{569CEC2D-9998-4737-AE71-6668C511FE96}"/>
    <dgm:cxn modelId="{CC0535B3-FF61-40DF-AFF3-B53562082F6C}" srcId="{1B459BFE-4B43-4B05-9D45-939397F32F21}" destId="{66C69CF5-2EB7-4B24-B093-1E649119A58F}" srcOrd="2" destOrd="0" parTransId="{AA976C9C-1B34-45F8-A9D7-92566001970C}" sibTransId="{F9368938-8E6B-4AAF-9478-463D58983EAA}"/>
    <dgm:cxn modelId="{C56FB4C3-4EE9-4EC5-B2CE-23556EA3D3E5}" type="presOf" srcId="{1EA9C81C-68C7-494C-AECA-9DD9D51572D4}" destId="{C6E05D0A-4A52-4E13-89F1-205821E5D075}" srcOrd="0" destOrd="0" presId="urn:microsoft.com/office/officeart/2005/8/layout/arrow5"/>
    <dgm:cxn modelId="{002C5F6D-F9ED-4B19-9B87-8F69356636EE}" type="presOf" srcId="{0C57C0A1-25BD-4D20-A72C-AEE8E2F7A9ED}" destId="{C6E05D0A-4A52-4E13-89F1-205821E5D075}" srcOrd="0" destOrd="1" presId="urn:microsoft.com/office/officeart/2005/8/layout/arrow5"/>
    <dgm:cxn modelId="{DAA337C5-E2F6-4559-A1B0-651AB25323DC}" type="presParOf" srcId="{FDD8FFE7-10D1-4627-8C1C-532AE6E67250}" destId="{B4A78368-761D-4986-A3C2-42520EE12EEC}" srcOrd="0" destOrd="0" presId="urn:microsoft.com/office/officeart/2005/8/layout/arrow5"/>
    <dgm:cxn modelId="{4C540603-69C4-433E-A85D-6C1935CCC019}" type="presParOf" srcId="{FDD8FFE7-10D1-4627-8C1C-532AE6E67250}" destId="{C6E05D0A-4A52-4E13-89F1-205821E5D075}" srcOrd="1" destOrd="0" presId="urn:microsoft.com/office/officeart/2005/8/layout/arrow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78368-761D-4986-A3C2-42520EE12EEC}">
      <dsp:nvSpPr>
        <dsp:cNvPr id="0" name=""/>
        <dsp:cNvSpPr/>
      </dsp:nvSpPr>
      <dsp:spPr>
        <a:xfrm rot="13863047">
          <a:off x="19174" y="708173"/>
          <a:ext cx="4292591" cy="409545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A. AXIAL SKELETON-</a:t>
          </a:r>
          <a:endParaRPr lang="en-US" sz="21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skull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sternum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Ribcage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Vertebral column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97403" y="1908023"/>
        <a:ext cx="3378749" cy="2146295"/>
      </dsp:txXfrm>
    </dsp:sp>
    <dsp:sp modelId="{C6E05D0A-4A52-4E13-89F1-205821E5D075}">
      <dsp:nvSpPr>
        <dsp:cNvPr id="0" name=""/>
        <dsp:cNvSpPr/>
      </dsp:nvSpPr>
      <dsp:spPr>
        <a:xfrm rot="6851205">
          <a:off x="8332374" y="2015941"/>
          <a:ext cx="3396110" cy="321384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B. APPENDICULAR SKELETON</a:t>
          </a:r>
          <a:endParaRPr lang="en-US" sz="1800" b="1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accent2">
                  <a:lumMod val="50000"/>
                </a:schemeClr>
              </a:solidFill>
            </a:rPr>
            <a:t>Pectoral girdle and bones of forelimbs</a:t>
          </a:r>
          <a:endParaRPr lang="en-US" sz="1800" b="1" kern="1200" dirty="0">
            <a:solidFill>
              <a:schemeClr val="accent2">
                <a:lumMod val="50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accent2">
                  <a:lumMod val="50000"/>
                </a:schemeClr>
              </a:solidFill>
            </a:rPr>
            <a:t>Pelvic girdle and bones of </a:t>
          </a:r>
          <a:r>
            <a:rPr lang="en-US" sz="1800" b="1" kern="1200" dirty="0" err="1" smtClean="0">
              <a:solidFill>
                <a:schemeClr val="accent2">
                  <a:lumMod val="50000"/>
                </a:schemeClr>
              </a:solidFill>
            </a:rPr>
            <a:t>hindlimbs</a:t>
          </a:r>
          <a:endParaRPr lang="en-US" sz="18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8961245" y="2889049"/>
        <a:ext cx="2651418" cy="1698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5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0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6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9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2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3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9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32BA6-D211-4ED8-AD27-9C6DC59CD902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2A33-E3F2-4926-B6E7-A195944F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pattFill prst="smConfetti">
            <a:fgClr>
              <a:srgbClr val="7030A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INFORGRAPHIC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SKELETON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551302"/>
              </p:ext>
            </p:extLst>
          </p:nvPr>
        </p:nvGraphicFramePr>
        <p:xfrm>
          <a:off x="0" y="1346200"/>
          <a:ext cx="12192000" cy="551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1274" y="1690688"/>
            <a:ext cx="7349576" cy="49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4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 INFORGRAPHIC SHOWING COMPONENTS OF HUMAN SKELETON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SKELETON COMPONENTS</dc:title>
  <dc:creator>USER25</dc:creator>
  <cp:lastModifiedBy>USER25</cp:lastModifiedBy>
  <cp:revision>5</cp:revision>
  <dcterms:created xsi:type="dcterms:W3CDTF">2019-06-16T06:02:46Z</dcterms:created>
  <dcterms:modified xsi:type="dcterms:W3CDTF">2019-06-16T06:29:15Z</dcterms:modified>
</cp:coreProperties>
</file>